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51B5"/>
    <a:srgbClr val="5973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/>
    <p:restoredTop sz="94655"/>
  </p:normalViewPr>
  <p:slideViewPr>
    <p:cSldViewPr snapToGrid="0" snapToObjects="1">
      <p:cViewPr varScale="1">
        <p:scale>
          <a:sx n="121" d="100"/>
          <a:sy n="121" d="100"/>
        </p:scale>
        <p:origin x="3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5C86C-F66D-614E-B4F7-64343F21B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2C97A-1ADC-144D-863D-EE7038C856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13989-1A74-614B-BA28-C30F4A80C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3AA22-8506-CF49-8C13-DB3C20679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C9764-8BCB-104D-8ADC-F22EBDCC6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097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6F540-B607-1A4B-8C96-8E4F3D325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954180-EEB4-DF4D-8AD7-403054FE8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82304-A9DD-1E4D-8818-36800F8A3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03477-4058-584F-B190-B74D6311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4118-C011-7443-BF96-6174D2F3B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123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F158BA-57D1-5F47-A4DA-3DDBB01B3F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7711C-D7B3-2148-99B4-5DC096081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F4810-CC1A-4D44-B692-3DCBCCD37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222B0-C820-F64D-A0BB-0E9140269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58829-84B4-524F-972B-EEBA438AB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58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FACC4-55FE-9246-870A-57605728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9CAE5-38EB-AC44-8BAD-17775D579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951BF-C1D8-FD45-8CD2-A501085B2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18B965-7D3E-2548-A00B-34B49C988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DDCE1-A854-6F4B-A8F8-5D22B8BA2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105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96F6D-6092-3D4E-8C23-15766952E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EB8F5-6C55-1645-ABDB-A1D84B13A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3466F-DF3B-9E4A-9D01-A2F966065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A10B4-A46B-0F48-9C96-5D3BEE525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CEE9E-C484-0843-AFBB-45F63D777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83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84F96-925E-BA4E-A0D7-5709EF27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8B738-2EF3-964F-8266-B7BCF530A7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7ADD5-8B43-6343-8F2C-301E0CF14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C06E08-A64D-2E48-9D2A-6DEE66D8A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22F165-6655-6042-A0E4-59724D425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40ADAA-E4EB-8E42-A674-B0B4D6945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86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7F2E6-8038-7A4C-A816-CF11E984A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3D9761-A324-0949-8DB5-E51F73C7A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CA57BA-9141-9742-A1C9-D67568AB83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27D2C-824B-1E42-AE70-773B94E421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C410DF-E3C3-504E-9830-4B9B14415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736330-3AAA-0147-8190-9043711F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D4EEA4-3F36-DB4F-899D-B0C477AB7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4839C2-B4AC-7742-AF98-2932AA86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745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914F2-DA52-1247-B040-FB76F244F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D7D9C2-BB91-AD46-9F65-FADFDB036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B9B6E9-A2FD-784B-8061-1C4769B4F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193890-D79F-F049-9E00-A002757A4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98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B4B316-FD5D-7944-B50A-CE8836665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A1AB0A-0B5C-3344-8776-58E9E880B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E7D11C-EEB1-CB46-A137-7B6B6011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3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90ED5-7142-9641-AB20-C823C4C1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A00A1-C6BC-FA4F-8517-84B84342D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CB2E05-3A78-5C41-A82E-C39AE1733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112D3-DEB4-744A-8DDF-C49E8BE94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3E1CE-3275-9B40-9581-6C399392D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0AE77-696B-6F44-A4AD-F54BE0FF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726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EA6E-A9AC-CC41-B65E-1AB4D4338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8CACD6-7DD6-D64B-BF8E-A0578CC9B4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B03B1D-D6FD-564D-A77C-A376DBB82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104EDB-2CDD-4048-BE12-A7594DB85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29254E-2A8C-F447-B6BE-B880DF1CE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8E890-6962-2C45-AB28-DFE836569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18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72A0F9-DE05-AB48-884E-315124CD4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DE26BD-3C5E-614B-BC58-FC82242E0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D5496-BF48-2545-AD62-1E0180959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5F2B7-FEBD-CA42-B655-258B22DF00C8}" type="datetimeFigureOut">
              <a:rPr lang="en-US" smtClean="0"/>
              <a:t>7/9/18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AAA62-1311-F544-A72E-96B7EEDEC7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3B740-340D-8741-8390-001C1DC69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BF7AF-8CD5-514D-A598-BAE42A64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60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EC61808-0A78-E44A-B57C-C75352893470}"/>
              </a:ext>
            </a:extLst>
          </p:cNvPr>
          <p:cNvGrpSpPr/>
          <p:nvPr/>
        </p:nvGrpSpPr>
        <p:grpSpPr>
          <a:xfrm>
            <a:off x="1414272" y="1143000"/>
            <a:ext cx="9363456" cy="4572000"/>
            <a:chOff x="1414272" y="1143000"/>
            <a:chExt cx="9363456" cy="4572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32098B4-5C42-0246-A2B0-88835AC6679E}"/>
                </a:ext>
              </a:extLst>
            </p:cNvPr>
            <p:cNvSpPr/>
            <p:nvPr/>
          </p:nvSpPr>
          <p:spPr>
            <a:xfrm>
              <a:off x="1414272" y="1143000"/>
              <a:ext cx="9363456" cy="4572000"/>
            </a:xfrm>
            <a:prstGeom prst="rect">
              <a:avLst/>
            </a:prstGeom>
            <a:solidFill>
              <a:srgbClr val="3F51B5"/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0B09C6E-F13D-654B-AE50-D20573EF65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9575"/>
            <a:stretch/>
          </p:blipFill>
          <p:spPr>
            <a:xfrm>
              <a:off x="1595505" y="1472291"/>
              <a:ext cx="3238850" cy="4242709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FCE9D0E-F486-BD49-A803-29C8FF999B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369" t="18615" r="16679" b="20620"/>
            <a:stretch/>
          </p:blipFill>
          <p:spPr>
            <a:xfrm>
              <a:off x="6821214" y="1472291"/>
              <a:ext cx="1797269" cy="158387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92A563B-A32C-BE42-87E7-17020CB9884C}"/>
                </a:ext>
              </a:extLst>
            </p:cNvPr>
            <p:cNvSpPr txBox="1"/>
            <p:nvPr/>
          </p:nvSpPr>
          <p:spPr>
            <a:xfrm>
              <a:off x="5015588" y="3056161"/>
              <a:ext cx="546871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>
                  <a:solidFill>
                    <a:schemeClr val="bg1"/>
                  </a:solidFill>
                  <a:latin typeface="Calibri" panose="020F0502020204030204" pitchFamily="34" charset="0"/>
                  <a:ea typeface="Helvetica Neue Light" panose="02000403000000020004" pitchFamily="2" charset="0"/>
                  <a:cs typeface="Calibri" panose="020F0502020204030204" pitchFamily="34" charset="0"/>
                </a:rPr>
                <a:t>Now Playing</a:t>
              </a:r>
            </a:p>
            <a:p>
              <a:pPr algn="ctr"/>
              <a:r>
                <a:rPr lang="en-US" sz="7200" dirty="0">
                  <a:solidFill>
                    <a:schemeClr val="bg1"/>
                  </a:solidFill>
                  <a:latin typeface="Calibri" panose="020F0502020204030204" pitchFamily="34" charset="0"/>
                  <a:ea typeface="Helvetica Neue Light" panose="02000403000000020004" pitchFamily="2" charset="0"/>
                  <a:cs typeface="Calibri" panose="020F0502020204030204" pitchFamily="34" charset="0"/>
                </a:rPr>
                <a:t>History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666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 Neue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Tanuj Mittal</dc:creator>
  <cp:lastModifiedBy>Tanuj Mittal</cp:lastModifiedBy>
  <cp:revision>3</cp:revision>
  <dcterms:created xsi:type="dcterms:W3CDTF">2018-07-10T05:58:49Z</dcterms:created>
  <dcterms:modified xsi:type="dcterms:W3CDTF">2018-07-10T06:28:13Z</dcterms:modified>
</cp:coreProperties>
</file>

<file path=docProps/thumbnail.jpeg>
</file>